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4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3" autoAdjust="0"/>
    <p:restoredTop sz="96934" autoAdjust="0"/>
  </p:normalViewPr>
  <p:slideViewPr>
    <p:cSldViewPr>
      <p:cViewPr varScale="1">
        <p:scale>
          <a:sx n="44" d="100"/>
          <a:sy n="44" d="100"/>
        </p:scale>
        <p:origin x="-1143" y="-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1B649-9FD8-4C75-8205-EC3C906B39C9}" type="datetimeFigureOut">
              <a:rPr lang="fr-FR" smtClean="0"/>
              <a:t>24/10/2015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1CF8C-691A-4121-9D24-F22E0BEEDB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877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F075-27E8-4611-9E1D-4B0C034BA6CC}" type="datetimeFigureOut">
              <a:rPr lang="fr-FR" smtClean="0"/>
              <a:t>24/10/2015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E6C1-891E-4101-9B50-1AD0A8186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270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F075-27E8-4611-9E1D-4B0C034BA6CC}" type="datetimeFigureOut">
              <a:rPr lang="fr-FR" smtClean="0"/>
              <a:t>24/10/2015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E6C1-891E-4101-9B50-1AD0A8186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0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F075-27E8-4611-9E1D-4B0C034BA6CC}" type="datetimeFigureOut">
              <a:rPr lang="fr-FR" smtClean="0"/>
              <a:t>24/10/2015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E6C1-891E-4101-9B50-1AD0A8186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25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F075-27E8-4611-9E1D-4B0C034BA6CC}" type="datetimeFigureOut">
              <a:rPr lang="fr-FR" smtClean="0"/>
              <a:t>24/10/2015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E6C1-891E-4101-9B50-1AD0A8186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43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F075-27E8-4611-9E1D-4B0C034BA6CC}" type="datetimeFigureOut">
              <a:rPr lang="fr-FR" smtClean="0"/>
              <a:t>24/10/2015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E6C1-891E-4101-9B50-1AD0A8186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63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F075-27E8-4611-9E1D-4B0C034BA6CC}" type="datetimeFigureOut">
              <a:rPr lang="fr-FR" smtClean="0"/>
              <a:t>24/10/2015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E6C1-891E-4101-9B50-1AD0A8186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0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F075-27E8-4611-9E1D-4B0C034BA6CC}" type="datetimeFigureOut">
              <a:rPr lang="fr-FR" smtClean="0"/>
              <a:t>24/10/2015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E6C1-891E-4101-9B50-1AD0A8186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31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F075-27E8-4611-9E1D-4B0C034BA6CC}" type="datetimeFigureOut">
              <a:rPr lang="fr-FR" smtClean="0"/>
              <a:t>24/10/2015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E6C1-891E-4101-9B50-1AD0A8186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20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F075-27E8-4611-9E1D-4B0C034BA6CC}" type="datetimeFigureOut">
              <a:rPr lang="fr-FR" smtClean="0"/>
              <a:t>24/10/2015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E6C1-891E-4101-9B50-1AD0A8186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88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F075-27E8-4611-9E1D-4B0C034BA6CC}" type="datetimeFigureOut">
              <a:rPr lang="fr-FR" smtClean="0"/>
              <a:t>24/10/2015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E6C1-891E-4101-9B50-1AD0A8186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29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F075-27E8-4611-9E1D-4B0C034BA6CC}" type="datetimeFigureOut">
              <a:rPr lang="fr-FR" smtClean="0"/>
              <a:t>24/10/2015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E6C1-891E-4101-9B50-1AD0A8186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80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3F075-27E8-4611-9E1D-4B0C034BA6CC}" type="datetimeFigureOut">
              <a:rPr lang="fr-FR" smtClean="0"/>
              <a:t>24/10/2015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7E6C1-891E-4101-9B50-1AD0A8186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92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Capture d’éc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77554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0</Words>
  <Application>Microsoft Office PowerPoint</Application>
  <PresentationFormat>Affichage à l'écran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ZAC QUISSAC</dc:title>
  <dc:creator>Hewlett-Packard Company</dc:creator>
  <cp:lastModifiedBy>Hewlett-Packard Company</cp:lastModifiedBy>
  <cp:revision>96</cp:revision>
  <dcterms:created xsi:type="dcterms:W3CDTF">2015-07-27T20:45:13Z</dcterms:created>
  <dcterms:modified xsi:type="dcterms:W3CDTF">2015-10-24T18:27:34Z</dcterms:modified>
</cp:coreProperties>
</file>